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16"/>
  </p:notesMasterIdLst>
  <p:handoutMasterIdLst>
    <p:handoutMasterId r:id="rId17"/>
  </p:handoutMasterIdLst>
  <p:sldIdLst>
    <p:sldId id="283" r:id="rId5"/>
    <p:sldId id="294" r:id="rId6"/>
    <p:sldId id="295" r:id="rId7"/>
    <p:sldId id="296" r:id="rId8"/>
    <p:sldId id="289" r:id="rId9"/>
    <p:sldId id="290" r:id="rId10"/>
    <p:sldId id="291" r:id="rId11"/>
    <p:sldId id="292" r:id="rId12"/>
    <p:sldId id="297" r:id="rId13"/>
    <p:sldId id="298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Yaza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879" autoAdjust="0"/>
  </p:normalViewPr>
  <p:slideViewPr>
    <p:cSldViewPr snapToGrid="0" showGuides="1">
      <p:cViewPr varScale="1">
        <p:scale>
          <a:sx n="64" d="100"/>
          <a:sy n="64" d="100"/>
        </p:scale>
        <p:origin x="84" y="24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0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53FCFC70-A59A-436E-B5FF-ACFE56745B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3F64115D-CE3E-4E24-8B01-89E99FA55C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E812B6-80FF-4493-93FA-5BBE29C6D9EB}" type="datetime1">
              <a:rPr lang="tr-TR" smtClean="0"/>
              <a:t>3.01.2024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B8008DC-4974-4910-8C2F-F08C99A577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BD3AA9C-7324-4A0F-BA80-C41F39C6FD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D94777C-A8D2-4F46-A66E-A1890EBDE0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416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996A59-8129-4E91-A3FE-294E20F06A44}" type="datetime1">
              <a:rPr lang="tr-TR" noProof="0" smtClean="0"/>
              <a:t>3.01.2024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22815FE-BC4D-474E-9AA3-6983BC3D8777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197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4369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8424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3571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3807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526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371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263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2500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703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2815FE-BC4D-474E-9AA3-6983BC3D877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906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4507061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3233586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936611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sim Yer Tutucusu 19">
            <a:extLst>
              <a:ext uri="{FF2B5EF4-FFF2-40B4-BE49-F238E27FC236}">
                <a16:creationId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8927024" y="6165891"/>
            <a:ext cx="326497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160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şekkürl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sz="66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20" name="Resim Yer Tutucusu 19">
            <a:extLst>
              <a:ext uri="{FF2B5EF4-FFF2-40B4-BE49-F238E27FC236}">
                <a16:creationId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aseline="0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3" name="Metin Yer Tutucusu 21">
            <a:extLst>
              <a:ext uri="{FF2B5EF4-FFF2-40B4-BE49-F238E27FC236}">
                <a16:creationId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aseline="0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4" name="Metin Yer Tutucusu 21">
            <a:extLst>
              <a:ext uri="{FF2B5EF4-FFF2-40B4-BE49-F238E27FC236}">
                <a16:creationId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aseline="0">
                <a:latin typeface="Times New Roman" panose="02020603050405020304" pitchFamily="18" charset="0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45647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sı içeren resi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sz="48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13" name="Resim Yer Tutucusu 12">
            <a:extLst>
              <a:ext uri="{FF2B5EF4-FFF2-40B4-BE49-F238E27FC236}">
                <a16:creationId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</p:spTree>
    <p:extLst>
      <p:ext uri="{BB962C8B-B14F-4D97-AF65-F5344CB8AC3E}">
        <p14:creationId xmlns:p14="http://schemas.microsoft.com/office/powerpoint/2010/main" val="616354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li Başlık ve İçerik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sim Yer Tutucusu 19">
            <a:extLst>
              <a:ext uri="{FF2B5EF4-FFF2-40B4-BE49-F238E27FC236}">
                <a16:creationId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5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İki İçe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kdörtgen 6">
            <a:extLst>
              <a:ext uri="{FF2B5EF4-FFF2-40B4-BE49-F238E27FC236}">
                <a16:creationId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23" name="Başlık 1">
            <a:extLst>
              <a:ext uri="{FF2B5EF4-FFF2-40B4-BE49-F238E27FC236}">
                <a16:creationId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4" name="Metin Yer Tutucusu 2">
            <a:extLst>
              <a:ext uri="{FF2B5EF4-FFF2-40B4-BE49-F238E27FC236}">
                <a16:creationId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4" name="İçerik Yer Tutucusu 2">
            <a:extLst>
              <a:ext uri="{FF2B5EF4-FFF2-40B4-BE49-F238E27FC236}">
                <a16:creationId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35" name="Metin Yer Tutucusu 4">
            <a:extLst>
              <a:ext uri="{FF2B5EF4-FFF2-40B4-BE49-F238E27FC236}">
                <a16:creationId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>
                <a:latin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6" name="İçerik Yer Tutucusu 2">
            <a:extLst>
              <a:ext uri="{FF2B5EF4-FFF2-40B4-BE49-F238E27FC236}">
                <a16:creationId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27" name="Slayt Numarası Yer Tutucusu 5">
            <a:extLst>
              <a:ext uri="{FF2B5EF4-FFF2-40B4-BE49-F238E27FC236}">
                <a16:creationId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/>
          <a:p>
            <a:pPr rtl="0"/>
            <a:fld id="{84D792B7-0397-C047-AE12-1A03F7E3DC8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26" name="Alt Bilgi Yer Tutucusu 4">
            <a:extLst>
              <a:ext uri="{FF2B5EF4-FFF2-40B4-BE49-F238E27FC236}">
                <a16:creationId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25" name="Tarih Yer Tutucusu 3">
            <a:extLst>
              <a:ext uri="{FF2B5EF4-FFF2-40B4-BE49-F238E27FC236}">
                <a16:creationId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Bağlayıcı 28">
            <a:extLst>
              <a:ext uri="{FF2B5EF4-FFF2-40B4-BE49-F238E27FC236}">
                <a16:creationId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Bağlayıcı 31">
            <a:extLst>
              <a:ext uri="{FF2B5EF4-FFF2-40B4-BE49-F238E27FC236}">
                <a16:creationId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Bağlayıcı 32">
            <a:extLst>
              <a:ext uri="{FF2B5EF4-FFF2-40B4-BE49-F238E27FC236}">
                <a16:creationId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7851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">
            <a:extLst>
              <a:ext uri="{FF2B5EF4-FFF2-40B4-BE49-F238E27FC236}">
                <a16:creationId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/>
          <a:p>
            <a:pPr rtl="0"/>
            <a:fld id="{84D792B7-0397-C047-AE12-1A03F7E3DC83}" type="slidenum">
              <a:rPr lang="tr-TR" noProof="0" smtClean="0"/>
              <a:t>‹#›</a:t>
            </a:fld>
            <a:endParaRPr lang="tr-TR" noProof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4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93F40CF8-6E80-45EB-92EB-F35AFE82EEEF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DEEE8F6C-CA73-4C7E-98E0-BF0B20C5423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B3E802BA-E04B-454B-B7AB-002DEC8C9561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8DD3B96-47C9-41F3-AD29-193623DF0E6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14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6628573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6952023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7628163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F737BAE1-832E-4E1C-9BEB-C0EAF29FA26B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388EE5C0-6BA4-475B-8546-BAA629332AFA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7F52EA9F-79A3-4B2C-9407-F67758B4A42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C3B400F0-6CA1-4B72-8A60-ACFE6D00BF83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71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id="{5232B012-A97E-4537-9372-6844970E3A1A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7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tr-TR" noProof="0"/>
              <a:t>sunu başlığı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6787627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tr-TR" noProof="0"/>
              <a:t>20XX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66552541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r>
              <a:rPr lang="tr-TR" noProof="0"/>
              <a:t>sunu başlığı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84D792B7-0397-C047-AE12-1A03F7E3DC83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11621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4" r:id="rId13"/>
    <p:sldLayoutId id="2147483661" r:id="rId14"/>
    <p:sldLayoutId id="2147483660" r:id="rId15"/>
    <p:sldLayoutId id="2147483671" r:id="rId16"/>
    <p:sldLayoutId id="2147483654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Dumbbell rack at gym">
            <a:extLst>
              <a:ext uri="{FF2B5EF4-FFF2-40B4-BE49-F238E27FC236}">
                <a16:creationId xmlns:a16="http://schemas.microsoft.com/office/drawing/2014/main" id="{E4F96F6A-3BFF-5504-5FC5-9376BB014F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FITNESS CENTER</a:t>
            </a:r>
          </a:p>
        </p:txBody>
      </p:sp>
      <p:sp>
        <p:nvSpPr>
          <p:cNvPr id="4" name="Alt Başlık 3">
            <a:extLst>
              <a:ext uri="{FF2B5EF4-FFF2-40B4-BE49-F238E27FC236}">
                <a16:creationId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900">
                <a:solidFill>
                  <a:schemeClr val="tx1"/>
                </a:solidFill>
                <a:latin typeface="+mn-lt"/>
              </a:rPr>
              <a:t> </a:t>
            </a:r>
          </a:p>
          <a:p>
            <a:pPr algn="l"/>
            <a:endParaRPr lang="en-US" sz="19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962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Dumbbell rack at gym">
            <a:extLst>
              <a:ext uri="{FF2B5EF4-FFF2-40B4-BE49-F238E27FC236}">
                <a16:creationId xmlns:a16="http://schemas.microsoft.com/office/drawing/2014/main" id="{5FD783EC-57B6-49DF-96C0-43652511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57" y="471379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ÜYELERİN ZAMAN VERİLERİ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10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7964425" y="2967335"/>
            <a:ext cx="3708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Admin</a:t>
            </a:r>
            <a:r>
              <a:rPr lang="tr-TR" dirty="0">
                <a:solidFill>
                  <a:schemeClr val="bg1"/>
                </a:solidFill>
              </a:rPr>
              <a:t> sayfasındaki üyelik süresi verilerini göster butonuna bastığımızda yandaki ekrana </a:t>
            </a:r>
            <a:r>
              <a:rPr lang="tr-TR" dirty="0" err="1">
                <a:solidFill>
                  <a:schemeClr val="bg1"/>
                </a:solidFill>
              </a:rPr>
              <a:t>yönlenirilir.Bu</a:t>
            </a:r>
            <a:r>
              <a:rPr lang="tr-TR" dirty="0">
                <a:solidFill>
                  <a:schemeClr val="bg1"/>
                </a:solidFill>
              </a:rPr>
              <a:t> ekranda üyelerin zaman verilerini pasta grafiği ile gösterir.</a:t>
            </a:r>
          </a:p>
        </p:txBody>
      </p:sp>
      <p:pic>
        <p:nvPicPr>
          <p:cNvPr id="18" name="İçerik Yer Tutucusu 17" descr="ekran görüntüsü, metin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0F0EC0BB-200B-4733-9109-B85F728F3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9457" y="2080723"/>
            <a:ext cx="7197634" cy="4051300"/>
          </a:xfrm>
        </p:spPr>
      </p:pic>
    </p:spTree>
    <p:extLst>
      <p:ext uri="{BB962C8B-B14F-4D97-AF65-F5344CB8AC3E}">
        <p14:creationId xmlns:p14="http://schemas.microsoft.com/office/powerpoint/2010/main" val="1222312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7D8761-2537-7A8E-AAF5-0200BA274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6696456" cy="1645920"/>
          </a:xfrm>
        </p:spPr>
        <p:txBody>
          <a:bodyPr rtlCol="0"/>
          <a:lstStyle/>
          <a:p>
            <a:pPr rtl="0"/>
            <a:r>
              <a:rPr lang="tr-TR" sz="7200" dirty="0" err="1">
                <a:latin typeface="+mn-lt"/>
              </a:rPr>
              <a:t>TEşEKKÜRLER</a:t>
            </a:r>
            <a:endParaRPr lang="tr-TR" sz="7200" dirty="0">
              <a:latin typeface="+mn-lt"/>
            </a:endParaRP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5C6928F1-4E3C-0C3A-F853-910AF3D194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tr-TR" dirty="0"/>
              <a:t>Berna Tan</a:t>
            </a:r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id="{C07C030C-4EF2-A28B-3096-012353B7BA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tr-TR" dirty="0"/>
              <a:t>2010205053</a:t>
            </a:r>
          </a:p>
        </p:txBody>
      </p:sp>
      <p:sp>
        <p:nvSpPr>
          <p:cNvPr id="4" name="Resim Yer Tutucusu 3">
            <a:extLst>
              <a:ext uri="{FF2B5EF4-FFF2-40B4-BE49-F238E27FC236}">
                <a16:creationId xmlns:a16="http://schemas.microsoft.com/office/drawing/2014/main" id="{F48C3E75-CB67-4E04-B361-8B76E59C54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5" descr="Dumbbell rack at gym">
            <a:extLst>
              <a:ext uri="{FF2B5EF4-FFF2-40B4-BE49-F238E27FC236}">
                <a16:creationId xmlns:a16="http://schemas.microsoft.com/office/drawing/2014/main" id="{54C9534C-BFA0-4D00-AAF4-6311E5DB9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colorTemperature colorTemp="610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0"/>
            <a:ext cx="487252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Dumbbell rack at gym">
            <a:extLst>
              <a:ext uri="{FF2B5EF4-FFF2-40B4-BE49-F238E27FC236}">
                <a16:creationId xmlns:a16="http://schemas.microsoft.com/office/drawing/2014/main" id="{D960EA37-5E01-4301-83C3-BDBCF1C4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bg1">
                <a:alpha val="50000"/>
              </a:schemeClr>
            </a:glow>
            <a:outerShdw blurRad="254000" dist="50800" sx="1000" sy="1000" algn="ctr" rotWithShape="0">
              <a:srgbClr val="000000"/>
            </a:outerShdw>
            <a:softEdge rad="12700"/>
          </a:effectLst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75" y="285518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Giriş ekranı</a:t>
            </a:r>
          </a:p>
        </p:txBody>
      </p:sp>
      <p:pic>
        <p:nvPicPr>
          <p:cNvPr id="31" name="İçerik Yer Tutucusu 30" descr="metin, ekran görüntüsü, grafik tasarım, yazı tipi içeren bir resim&#10;&#10;Açıklama otomatik olarak oluşturuldu">
            <a:extLst>
              <a:ext uri="{FF2B5EF4-FFF2-40B4-BE49-F238E27FC236}">
                <a16:creationId xmlns:a16="http://schemas.microsoft.com/office/drawing/2014/main" id="{66634A81-30D1-4CD2-9058-8F0D8AB4F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3075" y="1601608"/>
            <a:ext cx="6947697" cy="4671176"/>
          </a:xfrm>
        </p:spPr>
      </p:pic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2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7925187" y="2745953"/>
            <a:ext cx="36223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Buradaki giriş ekranında kayıt olma , giriş yapma ve uygulamayı tamamen kapatma butonları bulunuyor. Kayıt olma butonuna tıkladığımızda bizi kayıt olma sayfasına yönlendiriyor.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467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Dumbbell rack at gym">
            <a:extLst>
              <a:ext uri="{FF2B5EF4-FFF2-40B4-BE49-F238E27FC236}">
                <a16:creationId xmlns:a16="http://schemas.microsoft.com/office/drawing/2014/main" id="{D960EA37-5E01-4301-83C3-BDBCF1C4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bg1">
                <a:alpha val="50000"/>
              </a:schemeClr>
            </a:glow>
            <a:outerShdw blurRad="254000" dist="50800" sx="1000" sy="1000" algn="ctr" rotWithShape="0">
              <a:srgbClr val="000000"/>
            </a:outerShdw>
            <a:softEdge rad="12700"/>
          </a:effectLst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286081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KAYIT OLMA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3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8126358" y="2468954"/>
            <a:ext cx="38305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Kayıt olma ekranında kullanıcı bilgilerini giriyor ve Üye Ol butonuna basıyor eğer bu </a:t>
            </a:r>
            <a:r>
              <a:rPr lang="tr-TR" dirty="0" err="1">
                <a:solidFill>
                  <a:schemeClr val="bg1"/>
                </a:solidFill>
              </a:rPr>
              <a:t>kullaınıcı</a:t>
            </a:r>
            <a:r>
              <a:rPr lang="tr-TR" dirty="0">
                <a:solidFill>
                  <a:schemeClr val="bg1"/>
                </a:solidFill>
              </a:rPr>
              <a:t> adı kullanılıyorsa hata mesajı </a:t>
            </a:r>
            <a:r>
              <a:rPr lang="tr-TR" dirty="0" err="1">
                <a:solidFill>
                  <a:schemeClr val="bg1"/>
                </a:solidFill>
              </a:rPr>
              <a:t>veriyor.Girdiğiniz</a:t>
            </a:r>
            <a:r>
              <a:rPr lang="tr-TR" dirty="0">
                <a:solidFill>
                  <a:schemeClr val="bg1"/>
                </a:solidFill>
              </a:rPr>
              <a:t> kullanıcı adı başka birine ait değilse kullanıcıyı ödeme ekranına yönlendiriyor.</a:t>
            </a:r>
            <a:endParaRPr lang="tr-TR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05D2F5B-6B55-4B11-A59C-6457623B9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3142" y="1675967"/>
            <a:ext cx="7238129" cy="4596818"/>
          </a:xfrm>
        </p:spPr>
      </p:pic>
    </p:spTree>
    <p:extLst>
      <p:ext uri="{BB962C8B-B14F-4D97-AF65-F5344CB8AC3E}">
        <p14:creationId xmlns:p14="http://schemas.microsoft.com/office/powerpoint/2010/main" val="129748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 descr="Dumbbell rack at gym">
            <a:extLst>
              <a:ext uri="{FF2B5EF4-FFF2-40B4-BE49-F238E27FC236}">
                <a16:creationId xmlns:a16="http://schemas.microsoft.com/office/drawing/2014/main" id="{D960EA37-5E01-4301-83C3-BDBCF1C420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pattFill prst="horzBrick">
            <a:fgClr>
              <a:schemeClr val="accent1"/>
            </a:fgClr>
            <a:bgClr>
              <a:schemeClr val="bg1"/>
            </a:bgClr>
          </a:pattFill>
          <a:effectLst>
            <a:glow rad="127000">
              <a:schemeClr val="bg1">
                <a:alpha val="50000"/>
              </a:schemeClr>
            </a:glow>
            <a:outerShdw blurRad="254000" dist="50800" sx="1000" sy="1000" algn="ctr" rotWithShape="0">
              <a:srgbClr val="000000"/>
            </a:outerShdw>
            <a:softEdge rad="12700"/>
          </a:effectLst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0" y="435162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Ödeme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4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8236528" y="2602147"/>
            <a:ext cx="3845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Ödeme ekranına geldiğimizde az önce üye ol ekranına girdiğimiz bilgileri burada gösteriyor ve üyelik süremize göre bize bir tutar </a:t>
            </a:r>
            <a:r>
              <a:rPr lang="tr-TR" dirty="0" err="1">
                <a:solidFill>
                  <a:schemeClr val="bg1"/>
                </a:solidFill>
              </a:rPr>
              <a:t>gösteriyor.Üyelik</a:t>
            </a:r>
            <a:r>
              <a:rPr lang="tr-TR" dirty="0">
                <a:solidFill>
                  <a:schemeClr val="bg1"/>
                </a:solidFill>
              </a:rPr>
              <a:t> tarihinizi seçtikten sonra Ödemeyi Tamamla butonuna tıkladığımızda bizi tekrar giriş ekranına yönlendiriyor.</a:t>
            </a:r>
            <a:r>
              <a:rPr lang="tr-TR" dirty="0"/>
              <a:t>.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FE99D518-C097-4590-98DF-5EFCBF5E0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6790" y="2001394"/>
            <a:ext cx="7197634" cy="4051300"/>
          </a:xfrm>
        </p:spPr>
      </p:pic>
    </p:spTree>
    <p:extLst>
      <p:ext uri="{BB962C8B-B14F-4D97-AF65-F5344CB8AC3E}">
        <p14:creationId xmlns:p14="http://schemas.microsoft.com/office/powerpoint/2010/main" val="243435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Dumbbell rack at gym">
            <a:extLst>
              <a:ext uri="{FF2B5EF4-FFF2-40B4-BE49-F238E27FC236}">
                <a16:creationId xmlns:a16="http://schemas.microsoft.com/office/drawing/2014/main" id="{E9A081AC-9FFE-412B-B88D-5619F84EF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75" y="240028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Giriş ekranı</a:t>
            </a:r>
          </a:p>
        </p:txBody>
      </p:sp>
      <p:pic>
        <p:nvPicPr>
          <p:cNvPr id="31" name="İçerik Yer Tutucusu 30" descr="metin, ekran görüntüsü, grafik tasarım, yazı tipi içeren bir resim&#10;&#10;Açıklama otomatik olarak oluşturuldu">
            <a:extLst>
              <a:ext uri="{FF2B5EF4-FFF2-40B4-BE49-F238E27FC236}">
                <a16:creationId xmlns:a16="http://schemas.microsoft.com/office/drawing/2014/main" id="{66634A81-30D1-4CD2-9058-8F0D8AB4F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3075" y="1702192"/>
            <a:ext cx="6947697" cy="4671176"/>
          </a:xfrm>
        </p:spPr>
      </p:pic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5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7734925" y="2602147"/>
            <a:ext cx="3802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Giriş ekranına tekrar geldiğimizde kullanıcı adı ve şifreyi giriyoruz kullanıcıyı işaretleyip giriş yap butonuna tıklıyoruz ve Kullanıcıyı Hesap bilgilerinin olduğu ekrana yönlendiriyoruz.</a:t>
            </a:r>
          </a:p>
        </p:txBody>
      </p:sp>
    </p:spTree>
    <p:extLst>
      <p:ext uri="{BB962C8B-B14F-4D97-AF65-F5344CB8AC3E}">
        <p14:creationId xmlns:p14="http://schemas.microsoft.com/office/powerpoint/2010/main" val="389285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Dumbbell rack at gym">
            <a:extLst>
              <a:ext uri="{FF2B5EF4-FFF2-40B4-BE49-F238E27FC236}">
                <a16:creationId xmlns:a16="http://schemas.microsoft.com/office/drawing/2014/main" id="{4B9F00F4-25D2-4027-A267-0A5C1FBCA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90" y="350258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HESABIM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6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8236528" y="2602147"/>
            <a:ext cx="330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B815BDC5-8F3D-4FE2-A616-6A027AB0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6790" y="1836086"/>
            <a:ext cx="7197634" cy="4051300"/>
          </a:xfr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8E50D1E4-674B-4553-A029-7D6DAD708088}"/>
              </a:ext>
            </a:extLst>
          </p:cNvPr>
          <p:cNvSpPr txBox="1"/>
          <p:nvPr/>
        </p:nvSpPr>
        <p:spPr>
          <a:xfrm>
            <a:off x="8236528" y="2602147"/>
            <a:ext cx="3714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Hesabım ekranında kullanıcı bilgilerini görüntüler ve kullanıcı </a:t>
            </a:r>
            <a:r>
              <a:rPr lang="tr-TR" dirty="0" err="1">
                <a:solidFill>
                  <a:schemeClr val="bg1"/>
                </a:solidFill>
              </a:rPr>
              <a:t>adı,üyelik</a:t>
            </a:r>
            <a:r>
              <a:rPr lang="tr-TR" dirty="0">
                <a:solidFill>
                  <a:schemeClr val="bg1"/>
                </a:solidFill>
              </a:rPr>
              <a:t> süresi ve üyelik bitiş tarihi hariç diğer bütün bilgilerini </a:t>
            </a:r>
            <a:r>
              <a:rPr lang="tr-TR" dirty="0" err="1">
                <a:solidFill>
                  <a:schemeClr val="bg1"/>
                </a:solidFill>
              </a:rPr>
              <a:t>güncelleyebilir.Sağ</a:t>
            </a:r>
            <a:r>
              <a:rPr lang="tr-TR" dirty="0">
                <a:solidFill>
                  <a:schemeClr val="bg1"/>
                </a:solidFill>
              </a:rPr>
              <a:t> üstte bulunan butona tıkladığında ise oturumunu kapatır ve tekrar giriş ekranına yönlendirilir.</a:t>
            </a:r>
          </a:p>
        </p:txBody>
      </p:sp>
    </p:spTree>
    <p:extLst>
      <p:ext uri="{BB962C8B-B14F-4D97-AF65-F5344CB8AC3E}">
        <p14:creationId xmlns:p14="http://schemas.microsoft.com/office/powerpoint/2010/main" val="72820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Dumbbell rack at gym">
            <a:extLst>
              <a:ext uri="{FF2B5EF4-FFF2-40B4-BE49-F238E27FC236}">
                <a16:creationId xmlns:a16="http://schemas.microsoft.com/office/drawing/2014/main" id="{5FAB79E4-B0AE-4F39-990F-52706E4CD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88" y="471379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ADMİN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7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8236528" y="2398213"/>
            <a:ext cx="3955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Admin,giriş</a:t>
            </a:r>
            <a:r>
              <a:rPr lang="tr-TR" dirty="0">
                <a:solidFill>
                  <a:schemeClr val="bg1"/>
                </a:solidFill>
              </a:rPr>
              <a:t> ekranında kendi kullanıcı adı ve şifresini girip </a:t>
            </a:r>
            <a:r>
              <a:rPr lang="tr-TR" dirty="0" err="1">
                <a:solidFill>
                  <a:schemeClr val="bg1"/>
                </a:solidFill>
              </a:rPr>
              <a:t>Admini</a:t>
            </a:r>
            <a:r>
              <a:rPr lang="tr-TR" dirty="0">
                <a:solidFill>
                  <a:schemeClr val="bg1"/>
                </a:solidFill>
              </a:rPr>
              <a:t> işaretlediğinde yandaki ekrana </a:t>
            </a:r>
            <a:r>
              <a:rPr lang="tr-TR" dirty="0" err="1">
                <a:solidFill>
                  <a:schemeClr val="bg1"/>
                </a:solidFill>
              </a:rPr>
              <a:t>yönlendirilir.Admin</a:t>
            </a:r>
            <a:r>
              <a:rPr lang="tr-TR" dirty="0">
                <a:solidFill>
                  <a:schemeClr val="bg1"/>
                </a:solidFill>
              </a:rPr>
              <a:t> bu ekranda </a:t>
            </a:r>
            <a:r>
              <a:rPr lang="tr-TR" dirty="0" err="1">
                <a:solidFill>
                  <a:schemeClr val="bg1"/>
                </a:solidFill>
              </a:rPr>
              <a:t>kadın,erkek</a:t>
            </a:r>
            <a:r>
              <a:rPr lang="tr-TR" dirty="0">
                <a:solidFill>
                  <a:schemeClr val="bg1"/>
                </a:solidFill>
              </a:rPr>
              <a:t> ve toplam üye </a:t>
            </a:r>
            <a:r>
              <a:rPr lang="tr-TR" dirty="0" err="1">
                <a:solidFill>
                  <a:schemeClr val="bg1"/>
                </a:solidFill>
              </a:rPr>
              <a:t>süyesi</a:t>
            </a:r>
            <a:r>
              <a:rPr lang="tr-TR" dirty="0">
                <a:solidFill>
                  <a:schemeClr val="bg1"/>
                </a:solidFill>
              </a:rPr>
              <a:t> ile toplam kazancı </a:t>
            </a:r>
            <a:r>
              <a:rPr lang="tr-TR" dirty="0" err="1">
                <a:solidFill>
                  <a:schemeClr val="bg1"/>
                </a:solidFill>
              </a:rPr>
              <a:t>görüntüleyebilir.Kullanıcı</a:t>
            </a:r>
            <a:r>
              <a:rPr lang="tr-TR" dirty="0">
                <a:solidFill>
                  <a:schemeClr val="bg1"/>
                </a:solidFill>
              </a:rPr>
              <a:t> bilgilerini göster butonuna tıkladığında kullanıcı bilgileri ekranı açılır.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EEEEB168-FA5F-4C1D-AA3B-4990FE4B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54788" y="2080723"/>
            <a:ext cx="7197634" cy="4051300"/>
          </a:xfrm>
        </p:spPr>
      </p:pic>
    </p:spTree>
    <p:extLst>
      <p:ext uri="{BB962C8B-B14F-4D97-AF65-F5344CB8AC3E}">
        <p14:creationId xmlns:p14="http://schemas.microsoft.com/office/powerpoint/2010/main" val="135934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Dumbbell rack at gym">
            <a:extLst>
              <a:ext uri="{FF2B5EF4-FFF2-40B4-BE49-F238E27FC236}">
                <a16:creationId xmlns:a16="http://schemas.microsoft.com/office/drawing/2014/main" id="{5FD783EC-57B6-49DF-96C0-43652511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58359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KULLANICI BİLGİLERİ ekranı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8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7964424" y="2145819"/>
            <a:ext cx="4227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Bu ekrandaki </a:t>
            </a:r>
            <a:r>
              <a:rPr lang="tr-TR" dirty="0" err="1">
                <a:solidFill>
                  <a:schemeClr val="bg1"/>
                </a:solidFill>
              </a:rPr>
              <a:t>datagrid</a:t>
            </a:r>
            <a:r>
              <a:rPr lang="tr-TR" dirty="0">
                <a:solidFill>
                  <a:schemeClr val="bg1"/>
                </a:solidFill>
              </a:rPr>
              <a:t> de üyelerin bilgilerini </a:t>
            </a:r>
            <a:r>
              <a:rPr lang="tr-TR" dirty="0" err="1">
                <a:solidFill>
                  <a:schemeClr val="bg1"/>
                </a:solidFill>
              </a:rPr>
              <a:t>listeliyor.Tablodaki</a:t>
            </a:r>
            <a:r>
              <a:rPr lang="tr-TR" dirty="0">
                <a:solidFill>
                  <a:schemeClr val="bg1"/>
                </a:solidFill>
              </a:rPr>
              <a:t> herhangi bir üyenin herhangi bir bilgisine tıkladığımızda bu üyenin bilgileri sağdaki </a:t>
            </a:r>
            <a:r>
              <a:rPr lang="tr-TR" dirty="0" err="1">
                <a:solidFill>
                  <a:schemeClr val="bg1"/>
                </a:solidFill>
              </a:rPr>
              <a:t>textbox,combobox</a:t>
            </a:r>
            <a:r>
              <a:rPr lang="tr-TR" dirty="0">
                <a:solidFill>
                  <a:schemeClr val="bg1"/>
                </a:solidFill>
              </a:rPr>
              <a:t> ve </a:t>
            </a:r>
            <a:r>
              <a:rPr lang="tr-TR" dirty="0" err="1">
                <a:solidFill>
                  <a:schemeClr val="bg1"/>
                </a:solidFill>
              </a:rPr>
              <a:t>datetimeları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kulanıcının</a:t>
            </a:r>
            <a:r>
              <a:rPr lang="tr-TR" dirty="0">
                <a:solidFill>
                  <a:schemeClr val="bg1"/>
                </a:solidFill>
              </a:rPr>
              <a:t> bilgilerine göre </a:t>
            </a:r>
            <a:r>
              <a:rPr lang="tr-TR" dirty="0" err="1">
                <a:solidFill>
                  <a:schemeClr val="bg1"/>
                </a:solidFill>
              </a:rPr>
              <a:t>dolduruyor.Aşağıdaki</a:t>
            </a:r>
            <a:r>
              <a:rPr lang="tr-TR" dirty="0">
                <a:solidFill>
                  <a:schemeClr val="bg1"/>
                </a:solidFill>
              </a:rPr>
              <a:t> butonlar aracığı ile bilgileri listelenen kullanıcıyı silebiliyor ve kullanıcın bilgilerini güncelleyebiliyor ve kullanıcı </a:t>
            </a:r>
            <a:r>
              <a:rPr lang="tr-TR" dirty="0" err="1">
                <a:solidFill>
                  <a:schemeClr val="bg1"/>
                </a:solidFill>
              </a:rPr>
              <a:t>ekleyebiliyor.Sol</a:t>
            </a:r>
            <a:r>
              <a:rPr lang="tr-TR" dirty="0">
                <a:solidFill>
                  <a:schemeClr val="bg1"/>
                </a:solidFill>
              </a:rPr>
              <a:t> üstteki butondan tekrar </a:t>
            </a:r>
            <a:r>
              <a:rPr lang="tr-TR" dirty="0" err="1">
                <a:solidFill>
                  <a:schemeClr val="bg1"/>
                </a:solidFill>
              </a:rPr>
              <a:t>admin</a:t>
            </a:r>
            <a:r>
              <a:rPr lang="tr-TR" dirty="0">
                <a:solidFill>
                  <a:schemeClr val="bg1"/>
                </a:solidFill>
              </a:rPr>
              <a:t> ekranına dönüyoruz.</a:t>
            </a: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216731E1-49DB-498E-A0B8-EED11418C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0832" y="1966829"/>
            <a:ext cx="7197634" cy="4051300"/>
          </a:xfrm>
        </p:spPr>
      </p:pic>
    </p:spTree>
    <p:extLst>
      <p:ext uri="{BB962C8B-B14F-4D97-AF65-F5344CB8AC3E}">
        <p14:creationId xmlns:p14="http://schemas.microsoft.com/office/powerpoint/2010/main" val="2189031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Dumbbell rack at gym">
            <a:extLst>
              <a:ext uri="{FF2B5EF4-FFF2-40B4-BE49-F238E27FC236}">
                <a16:creationId xmlns:a16="http://schemas.microsoft.com/office/drawing/2014/main" id="{5FD783EC-57B6-49DF-96C0-43652511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9274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57" y="496407"/>
            <a:ext cx="10058400" cy="1609344"/>
          </a:xfrm>
        </p:spPr>
        <p:txBody>
          <a:bodyPr rtlCol="0" anchor="ctr">
            <a:normAutofit/>
          </a:bodyPr>
          <a:lstStyle/>
          <a:p>
            <a:pPr rtl="0"/>
            <a:r>
              <a:rPr lang="tr-TR" sz="4000" dirty="0">
                <a:solidFill>
                  <a:schemeClr val="bg1"/>
                </a:solidFill>
                <a:latin typeface="+mn-lt"/>
              </a:rPr>
              <a:t>ÜYELERİN ÜYELİK SÜRELERİ VERİLERİ EKRANI</a:t>
            </a:r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id="{C90F9375-7D60-5547-02DC-A2AF4BE09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FITNESS CENTER</a:t>
            </a:r>
          </a:p>
        </p:txBody>
      </p:sp>
      <p:sp>
        <p:nvSpPr>
          <p:cNvPr id="9" name="Tarih Yer Tutucusu 8">
            <a:extLst>
              <a:ext uri="{FF2B5EF4-FFF2-40B4-BE49-F238E27FC236}">
                <a16:creationId xmlns:a16="http://schemas.microsoft.com/office/drawing/2014/main" id="{5AF93863-763B-590D-9D57-2E4C5A8E97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tr-TR">
                <a:solidFill>
                  <a:srgbClr val="FFFFFF"/>
                </a:solidFill>
              </a:rPr>
              <a:t>2024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84D792B7-0397-C047-AE12-1A03F7E3DC83}" type="slidenum">
              <a:rPr lang="tr-TR" smtClean="0"/>
              <a:pPr rtl="0">
                <a:spcAft>
                  <a:spcPts val="600"/>
                </a:spcAft>
              </a:pPr>
              <a:t>9</a:t>
            </a:fld>
            <a:endParaRPr lang="tr-TR"/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F0A305EA-EDBC-45AC-B711-CC5855AAE1F1}"/>
              </a:ext>
            </a:extLst>
          </p:cNvPr>
          <p:cNvSpPr txBox="1"/>
          <p:nvPr/>
        </p:nvSpPr>
        <p:spPr>
          <a:xfrm>
            <a:off x="7957863" y="3192796"/>
            <a:ext cx="3714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Admin</a:t>
            </a:r>
            <a:r>
              <a:rPr lang="tr-TR" dirty="0">
                <a:solidFill>
                  <a:schemeClr val="bg1"/>
                </a:solidFill>
              </a:rPr>
              <a:t> ekranında üyelerin zaman verilerini göster butonun tıkladığımızda yandaki ekran </a:t>
            </a:r>
            <a:r>
              <a:rPr lang="tr-TR" dirty="0" err="1">
                <a:solidFill>
                  <a:schemeClr val="bg1"/>
                </a:solidFill>
              </a:rPr>
              <a:t>açılıyor.Bu</a:t>
            </a:r>
            <a:r>
              <a:rPr lang="tr-TR" dirty="0">
                <a:solidFill>
                  <a:schemeClr val="bg1"/>
                </a:solidFill>
              </a:rPr>
              <a:t> sayfada üyelerin üyelik süreleri verilerini sütun grafiği ile gösteriyor.</a:t>
            </a:r>
          </a:p>
        </p:txBody>
      </p:sp>
      <p:pic>
        <p:nvPicPr>
          <p:cNvPr id="13" name="İçerik Yer Tutucusu 12" descr="ekran görüntüsü, metin, diyagram, tasarım içeren bir resim&#10;&#10;Açıklama otomatik olarak oluşturuldu">
            <a:extLst>
              <a:ext uri="{FF2B5EF4-FFF2-40B4-BE49-F238E27FC236}">
                <a16:creationId xmlns:a16="http://schemas.microsoft.com/office/drawing/2014/main" id="{1F5662CA-2014-410E-861B-C9EEC8F6E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9457" y="2221484"/>
            <a:ext cx="7197634" cy="4051300"/>
          </a:xfrm>
        </p:spPr>
      </p:pic>
    </p:spTree>
    <p:extLst>
      <p:ext uri="{BB962C8B-B14F-4D97-AF65-F5344CB8AC3E}">
        <p14:creationId xmlns:p14="http://schemas.microsoft.com/office/powerpoint/2010/main" val="248275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hta Yazı">
  <a:themeElements>
    <a:clrScheme name="Tahta Yazı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ahta Yazı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ahta Yazı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B373E-6FDE-4773-A0C6-CDA9846E3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BB8FCA9-2C7D-45A4-87C8-02C272E9F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41A42-9646-4B63-A6BC-7DA2EE5F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Geniş ekran</PresentationFormat>
  <Paragraphs>62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9" baseType="lpstr">
      <vt:lpstr>Calibri</vt:lpstr>
      <vt:lpstr>Gill Sans Nova Light</vt:lpstr>
      <vt:lpstr>Rockwell</vt:lpstr>
      <vt:lpstr>Rockwell Condensed</vt:lpstr>
      <vt:lpstr>Rockwell Extra Bold</vt:lpstr>
      <vt:lpstr>Times New Roman</vt:lpstr>
      <vt:lpstr>Wingdings</vt:lpstr>
      <vt:lpstr>Tahta Yazı</vt:lpstr>
      <vt:lpstr>FITNESS CENTER</vt:lpstr>
      <vt:lpstr>Giriş ekranı</vt:lpstr>
      <vt:lpstr>KAYIT OLMA ekranı</vt:lpstr>
      <vt:lpstr>Ödeme ekranı</vt:lpstr>
      <vt:lpstr>Giriş ekranı</vt:lpstr>
      <vt:lpstr>HESABIM ekranı</vt:lpstr>
      <vt:lpstr>ADMİN ekranı</vt:lpstr>
      <vt:lpstr>KULLANICI BİLGİLERİ ekranı</vt:lpstr>
      <vt:lpstr>ÜYELERİN ÜYELİK SÜRELERİ VERİLERİ EKRANI</vt:lpstr>
      <vt:lpstr>ÜYELERİN ZAMAN VERİLERİ ekranı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2024-01-02T20:46:28Z</dcterms:created>
  <dcterms:modified xsi:type="dcterms:W3CDTF">2024-01-03T13:37:26Z</dcterms:modified>
</cp:coreProperties>
</file>